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bbb752958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bbb75295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bbb752958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dbbb752958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dbdd3271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dbdd3271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bbb752958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bbb752958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dbbb752958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dbbb752958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7.png"/><Relationship Id="rId7" Type="http://schemas.openxmlformats.org/officeDocument/2006/relationships/image" Target="../media/image1.jp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365600" y="1352625"/>
            <a:ext cx="33009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Times New Roman"/>
                <a:ea typeface="Times New Roman"/>
                <a:cs typeface="Times New Roman"/>
                <a:sym typeface="Times New Roman"/>
              </a:rPr>
              <a:t>WELCOME TO </a:t>
            </a:r>
            <a:endParaRPr b="0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229550" y="3182350"/>
            <a:ext cx="37065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WILLY A. VENTURES</a:t>
            </a: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050" y="0"/>
            <a:ext cx="52079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95" name="Google Shape;95;p14"/>
          <p:cNvSpPr txBox="1"/>
          <p:nvPr>
            <p:ph idx="4294967295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8131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My journey with ReDi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31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What i learned in ReDi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31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Relevance for my life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317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Willy A. Ventures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1550" y="479425"/>
            <a:ext cx="1522451" cy="133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574877"/>
            <a:ext cx="4591600" cy="1568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 rotWithShape="1">
          <a:blip r:embed="rId5">
            <a:alphaModFix/>
          </a:blip>
          <a:srcRect b="0" l="0" r="0" t="11268"/>
          <a:stretch/>
        </p:blipFill>
        <p:spPr>
          <a:xfrm>
            <a:off x="4581800" y="2280224"/>
            <a:ext cx="4572000" cy="12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VARIETY OF BUSINESS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Natural Mineral Water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Hostel Services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Rental Service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Construction &amp; Building Material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Fish Production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9475" y="491100"/>
            <a:ext cx="1574525" cy="13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8725" y="1853850"/>
            <a:ext cx="2835263" cy="328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1550" y="499775"/>
            <a:ext cx="1522451" cy="135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99775"/>
            <a:ext cx="4208676" cy="23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8675" y="2835550"/>
            <a:ext cx="3412875" cy="230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958350"/>
            <a:ext cx="4208677" cy="21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 title="Raceway (aquaculture) - Wikipedia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8675" y="499775"/>
            <a:ext cx="3412874" cy="23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21550" y="1853850"/>
            <a:ext cx="1522450" cy="328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purpose of the website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479575" y="26827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Increased visibility and Reach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Credibility and professionalism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Marketing and branding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Customer Engagement and support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3" name="Google Shape;12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0725" y="491100"/>
            <a:ext cx="1543275" cy="13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 flipH="1" rot="10800000">
            <a:off x="3086975" y="1391125"/>
            <a:ext cx="1847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endParaRPr/>
          </a:p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729325" y="1730575"/>
            <a:ext cx="5257500" cy="32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18"/>
          <p:cNvSpPr txBox="1"/>
          <p:nvPr>
            <p:ph idx="2" type="body"/>
          </p:nvPr>
        </p:nvSpPr>
        <p:spPr>
          <a:xfrm>
            <a:off x="7319875" y="1061100"/>
            <a:ext cx="1577400" cy="30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THANK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YOU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YOUR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TIME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2800"/>
            <a:ext cx="6758600" cy="46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